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9159" autoAdjust="0"/>
  </p:normalViewPr>
  <p:slideViewPr>
    <p:cSldViewPr>
      <p:cViewPr>
        <p:scale>
          <a:sx n="71" d="100"/>
          <a:sy n="71" d="100"/>
        </p:scale>
        <p:origin x="-52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20E2-38BC-4809-A7AF-FF8CA874B926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3C0-A9CA-4911-BF94-CD5EA3A638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20E2-38BC-4809-A7AF-FF8CA874B926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3C0-A9CA-4911-BF94-CD5EA3A638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20E2-38BC-4809-A7AF-FF8CA874B926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3C0-A9CA-4911-BF94-CD5EA3A638A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20E2-38BC-4809-A7AF-FF8CA874B926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3C0-A9CA-4911-BF94-CD5EA3A638A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20E2-38BC-4809-A7AF-FF8CA874B926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3C0-A9CA-4911-BF94-CD5EA3A638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20E2-38BC-4809-A7AF-FF8CA874B926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3C0-A9CA-4911-BF94-CD5EA3A638A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20E2-38BC-4809-A7AF-FF8CA874B926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3C0-A9CA-4911-BF94-CD5EA3A638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20E2-38BC-4809-A7AF-FF8CA874B926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3C0-A9CA-4911-BF94-CD5EA3A638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20E2-38BC-4809-A7AF-FF8CA874B926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3C0-A9CA-4911-BF94-CD5EA3A638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20E2-38BC-4809-A7AF-FF8CA874B926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3C0-A9CA-4911-BF94-CD5EA3A638A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20E2-38BC-4809-A7AF-FF8CA874B926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3C0-A9CA-4911-BF94-CD5EA3A638A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75420E2-38BC-4809-A7AF-FF8CA874B926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02843C0-A9CA-4911-BF94-CD5EA3A638A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/>
                </a:solidFill>
                <a:effectLst/>
                <a:latin typeface="Times New Roman"/>
                <a:ea typeface="Calibri"/>
                <a:cs typeface="Times New Roman"/>
              </a:rPr>
              <a:t>«Лекарственные растения – средства        оздоровления организма человека» ( для детей 6-7 лет)</a:t>
            </a:r>
            <a:endParaRPr lang="ru-RU" sz="3600" dirty="0">
              <a:solidFill>
                <a:schemeClr val="accent3"/>
              </a:solidFill>
              <a:ea typeface="Calibri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3789040"/>
            <a:ext cx="3888432" cy="1896616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Подготовила воспитатель: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Ефименко Мария Ивановна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54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628800"/>
            <a:ext cx="59584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Для этого разработаны  этапы проекта: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-подготовительный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-основной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-заключительный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56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12776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На подготовительном этапе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 проекта была проведена следующая работа: 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-подобрана и изучена методическая, научная и художественная литература  по теме проекта. 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820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551837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Основной этап.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-разработано содержание образовательной деятельности;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-целевые прогулки по территории детского сада, в парк;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68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628800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Заключительный этап.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-проведена образовательная деятельность.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Считаю, что правильно организованная предметная среда несёт в себе огромную ценность и определённым образом воздействует на ребёнка, оказывает большое значение на воспитание экологической культуры у дошкольников. Обдумывая интерьер группы, я старалась создать атмосферу тепла, красочности, удобства и уюта, где ребёнок чувствует себя хорошо и комфортно. Всё пространство группы разделила на небольшие мини-центры: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8916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268760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-уголок природы с наличием разнообразных комнатных растений;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-центр экспериментирования, который способствует развитию познавательной активности, пробуждает фантазию, любознательность.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-центр творчества, где дети  имеют возможность реализовать свои замыслы и желания;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-книжный уголок, который способствует ознакомлению с природой через книги, журналы.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852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я\Desktop\Новая папка (2)\DSCF06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56897" y="621328"/>
            <a:ext cx="3359519" cy="2519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Мария\Desktop\Новая папка (2)\DSCF065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838" y="621328"/>
            <a:ext cx="3376840" cy="2519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Мария\Desktop\Новая папка (2)\DSCF065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258" y="3435488"/>
            <a:ext cx="3708920" cy="278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6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  <a:effectLst/>
                <a:latin typeface="Times New Roman"/>
                <a:ea typeface="Calibri"/>
              </a:rPr>
              <a:t>Цель проекта: 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967335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/>
                <a:latin typeface="Times New Roman"/>
                <a:ea typeface="Calibri"/>
              </a:rPr>
              <a:t>Развивать познавательную активность детей в процессе формирования представлений о лекарственных растениях.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8259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Задачи: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117669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Обучающая: 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продолжать расширять знания детей о лекарственных растениях, распознавать их на картинках и в гербариях, об их роли в жизни человека, о правилах их сбора, сушки, хранения и применения.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779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2700" b="1" dirty="0" smtClean="0">
                <a:effectLst/>
                <a:latin typeface="Times New Roman"/>
                <a:ea typeface="Calibri"/>
                <a:cs typeface="Times New Roman"/>
              </a:rPr>
              <a:t>Развивающая: </a:t>
            </a:r>
            <a:r>
              <a:rPr lang="ru-RU" sz="2700" dirty="0" smtClean="0">
                <a:effectLst/>
                <a:latin typeface="Times New Roman"/>
                <a:ea typeface="Calibri"/>
                <a:cs typeface="Times New Roman"/>
              </a:rPr>
              <a:t>развивать экологическое мышление в процессе исследовательской деятельности, развивать память, речь, смекалку, сообразительность.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5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2736304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Воспитательная: 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 воспитывать любовь к лекарственным растениям через художественно – эстетическое восприятие посредством поэзии, произведениях изобразительного искусства. Формировать умение  заботиться о лекарственных растениях в природе, готовность в любой момент прийти им на помощь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89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/>
                </a:solidFill>
                <a:effectLst/>
                <a:latin typeface="Times New Roman"/>
                <a:ea typeface="Calibri"/>
              </a:rPr>
              <a:t>Методы / приёмы /формы и виды детской деятельности:</a:t>
            </a:r>
            <a:r>
              <a:rPr lang="ru-RU" dirty="0" smtClean="0">
                <a:solidFill>
                  <a:schemeClr val="accent3"/>
                </a:solidFill>
                <a:effectLst/>
                <a:latin typeface="Times New Roman"/>
                <a:ea typeface="Calibri"/>
              </a:rPr>
              <a:t> 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413338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наглядные. игровые, познавательно-исследовательские, словесные (использование  художественного слова, загадки, беседа, указания и пояснения в воспитательном процессе экологического проекта, подведение итогов, оценка активности детей).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548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  <a:effectLst/>
                <a:latin typeface="Times New Roman"/>
                <a:ea typeface="Calibri"/>
              </a:rPr>
              <a:t>Предварительная работа: 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132856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рассматривание лекарственных растений в процессе  целевых  прогулок  к реке «Тихая Сосна», в городской парк,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в сквер города, на участке детского сада, чтение художественной литературы, заучивание стихов.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281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  <a:effectLst/>
                <a:latin typeface="Times New Roman"/>
                <a:ea typeface="Calibri"/>
              </a:rPr>
              <a:t>Оформление (Наглядность): 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132856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комплект цветных открыток лекарственных растений, книга  «Лекарственные растения леса», засушенные лекарственные растения (гербарий), собранные  во время экскурсий, прогулок; ноутбук.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24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Проекты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 – одна из самых успешных форм для развития индивидуальности  ребёнка. Именно в проектной  деятельности ребёнок  участвует, как субъект собственного образования, и, что важно для детского сада, родители включаются в </a:t>
            </a:r>
            <a:r>
              <a:rPr lang="ru-RU" sz="2400" dirty="0" err="1" smtClean="0">
                <a:effectLst/>
                <a:latin typeface="Times New Roman"/>
                <a:ea typeface="Calibri"/>
                <a:cs typeface="Times New Roman"/>
              </a:rPr>
              <a:t>воспитательно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 – образовательный процесс, как непосредственные заказчики и участники образования собственных детей. Учитывая то, что детям необходимо «живое» общение с природой , наблюдения и практическая деятельность в природе, был разработан познавательно – исследовательский проект «Лекарственные растения – средства оздоровления организма человека»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673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</TotalTime>
  <Words>500</Words>
  <Application>Microsoft Office PowerPoint</Application>
  <PresentationFormat>Экран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«Лекарственные растения – средства        оздоровления организма человека» ( для детей 6-7 лет)</vt:lpstr>
      <vt:lpstr>Цель проекта: </vt:lpstr>
      <vt:lpstr>Задачи:</vt:lpstr>
      <vt:lpstr>Развивающая: развивать экологическое мышление в процессе исследовательской деятельности, развивать память, речь, смекалку, сообразительность. </vt:lpstr>
      <vt:lpstr>Воспитательная:  воспитывать любовь к лекарственным растениям через художественно – эстетическое восприятие посредством поэзии, произведениях изобразительного искусства. Формировать умение  заботиться о лекарственных растениях в природе, готовность в любой момент прийти им на помощь</vt:lpstr>
      <vt:lpstr>Методы / приёмы /формы и виды детской деятельности: </vt:lpstr>
      <vt:lpstr>Предварительная работа: </vt:lpstr>
      <vt:lpstr>Оформление (Наглядность):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«Лекарственные растения – средства        оздоровления организма человека» ( для детей 6-7 лет)</dc:title>
  <dc:creator>Мария</dc:creator>
  <cp:lastModifiedBy>Мария</cp:lastModifiedBy>
  <cp:revision>9</cp:revision>
  <dcterms:created xsi:type="dcterms:W3CDTF">2014-04-22T20:01:54Z</dcterms:created>
  <dcterms:modified xsi:type="dcterms:W3CDTF">2014-10-30T13:49:02Z</dcterms:modified>
</cp:coreProperties>
</file>